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0" r:id="rId4"/>
    <p:sldId id="262" r:id="rId5"/>
    <p:sldId id="259" r:id="rId6"/>
    <p:sldId id="25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5CEC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54" d="100"/>
          <a:sy n="154" d="100"/>
        </p:scale>
        <p:origin x="-1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타원 6"/>
          <p:cNvSpPr/>
          <p:nvPr/>
        </p:nvSpPr>
        <p:spPr>
          <a:xfrm>
            <a:off x="2123728" y="980728"/>
            <a:ext cx="4896544" cy="4896544"/>
          </a:xfrm>
          <a:prstGeom prst="ellipse">
            <a:avLst/>
          </a:prstGeom>
          <a:solidFill>
            <a:srgbClr val="F5CEC7">
              <a:alpha val="6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9328" y="2857500"/>
            <a:ext cx="5925344" cy="1143000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chemeClr val="bg1"/>
                </a:solidFill>
                <a:latin typeface="Adobe Heiti Std R" pitchFamily="34" charset="-128"/>
              </a:rPr>
              <a:t>PPT template</a:t>
            </a:r>
            <a:br>
              <a:rPr lang="en-US" altLang="ko-KR" sz="6000" dirty="0" smtClean="0">
                <a:solidFill>
                  <a:schemeClr val="bg1"/>
                </a:solidFill>
                <a:latin typeface="Adobe Heiti Std R" pitchFamily="34" charset="-128"/>
              </a:rPr>
            </a:br>
            <a:r>
              <a:rPr lang="en-US" altLang="ko-KR" sz="2800" dirty="0" smtClean="0">
                <a:solidFill>
                  <a:schemeClr val="bg1"/>
                </a:solidFill>
                <a:latin typeface="Adobe Heiti Std R" pitchFamily="34" charset="-128"/>
              </a:rPr>
              <a:t> tryneat.net</a:t>
            </a:r>
            <a:endParaRPr lang="ko-KR" altLang="en-US" sz="36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67544" y="440668"/>
            <a:ext cx="8208912" cy="5976664"/>
          </a:xfrm>
          <a:prstGeom prst="rect">
            <a:avLst/>
          </a:prstGeom>
          <a:solidFill>
            <a:srgbClr val="F5CEC7">
              <a:alpha val="6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4000"/>
                </a:schemeClr>
              </a:gs>
              <a:gs pos="29000">
                <a:schemeClr val="bg1">
                  <a:alpha val="96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1000">
                <a:schemeClr val="bg1">
                  <a:alpha val="96000"/>
                </a:schemeClr>
              </a:gs>
              <a:gs pos="100000">
                <a:schemeClr val="bg1">
                  <a:alpha val="54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  <a:p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462</TotalTime>
  <Words>33</Words>
  <PresentationFormat>화면 슬라이드 쇼(4:3)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PPT template  tryneat.net</vt:lpstr>
      <vt:lpstr>Title here</vt:lpstr>
      <vt:lpstr>Title here</vt:lpstr>
      <vt:lpstr>Title here</vt:lpstr>
      <vt:lpstr>Title here</vt:lpstr>
      <vt:lpstr>Title here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2020-05-26T18:28:13Z</dcterms:created>
  <dcterms:modified xsi:type="dcterms:W3CDTF">2021-02-01T02:22:18Z</dcterms:modified>
</cp:coreProperties>
</file>