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63" r:id="rId3"/>
    <p:sldId id="260" r:id="rId4"/>
    <p:sldId id="262" r:id="rId5"/>
    <p:sldId id="259" r:id="rId6"/>
    <p:sldId id="258" r:id="rId7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5CEC7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54" d="100"/>
          <a:sy n="154" d="100"/>
        </p:scale>
        <p:origin x="-14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타원 6"/>
          <p:cNvSpPr/>
          <p:nvPr/>
        </p:nvSpPr>
        <p:spPr>
          <a:xfrm>
            <a:off x="2123728" y="980728"/>
            <a:ext cx="4896544" cy="4896544"/>
          </a:xfrm>
          <a:prstGeom prst="ellipse">
            <a:avLst/>
          </a:prstGeom>
          <a:solidFill>
            <a:srgbClr val="F5CEC7">
              <a:alpha val="6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609328" y="2857500"/>
            <a:ext cx="5925344" cy="1143000"/>
          </a:xfrm>
        </p:spPr>
        <p:txBody>
          <a:bodyPr>
            <a:noAutofit/>
          </a:bodyPr>
          <a:lstStyle/>
          <a:p>
            <a:r>
              <a:rPr lang="en-US" altLang="ko-KR" sz="6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  <a:t>PPT template</a:t>
            </a:r>
            <a:br>
              <a:rPr lang="en-US" altLang="ko-KR" sz="6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</a:br>
            <a:r>
              <a:rPr lang="en-US" altLang="ko-KR" sz="2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  <a:t> tryneat.net</a:t>
            </a:r>
            <a:endParaRPr lang="ko-KR" altLang="en-US" sz="36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467544" y="440668"/>
            <a:ext cx="8208912" cy="5976664"/>
          </a:xfrm>
          <a:prstGeom prst="rect">
            <a:avLst/>
          </a:prstGeom>
          <a:solidFill>
            <a:srgbClr val="F5CEC7">
              <a:alpha val="6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직사각형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4000"/>
                </a:schemeClr>
              </a:gs>
              <a:gs pos="29000">
                <a:schemeClr val="bg1">
                  <a:alpha val="96000"/>
                </a:schemeClr>
              </a:gs>
              <a:gs pos="100000">
                <a:schemeClr val="bg1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71000">
                <a:schemeClr val="bg1">
                  <a:alpha val="96000"/>
                </a:schemeClr>
              </a:gs>
              <a:gs pos="100000">
                <a:schemeClr val="bg1">
                  <a:alpha val="54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7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  <a:p>
            <a:endParaRPr lang="ko-KR" alt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>
              <a:alpha val="5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bg1"/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101</TotalTime>
  <Words>33</Words>
  <PresentationFormat>화면 슬라이드 쇼(4:3)</PresentationFormat>
  <Paragraphs>27</Paragraphs>
  <Slides>6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6</vt:i4>
      </vt:variant>
    </vt:vector>
  </HeadingPairs>
  <TitlesOfParts>
    <vt:vector size="7" baseType="lpstr">
      <vt:lpstr>Office 테마</vt:lpstr>
      <vt:lpstr>PPT template  tryneat.net</vt:lpstr>
      <vt:lpstr>Title here</vt:lpstr>
      <vt:lpstr>Title here</vt:lpstr>
      <vt:lpstr>Title here</vt:lpstr>
      <vt:lpstr>Title here</vt:lpstr>
      <vt:lpstr>Title here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2020-05-26T18:28:13Z</dcterms:created>
  <dcterms:modified xsi:type="dcterms:W3CDTF">2021-01-31T14:31:50Z</dcterms:modified>
</cp:coreProperties>
</file>